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modernComment_100_1494D163.xml" ContentType="application/vnd.ms-powerpoint.comments+xml"/>
  <Override PartName="/ppt/comments/modernComment_12F_4D299E26.xml" ContentType="application/vnd.ms-powerpoint.comments+xml"/>
  <Override PartName="/ppt/changesInfos/changesInfo1.xml" ContentType="application/vnd.ms-powerpoint.changesinfo+xml"/>
  <Override PartName="/ppt/authors.xml" ContentType="application/vnd.ms-powerpoi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9"/>
  </p:notesMasterIdLst>
  <p:sldIdLst>
    <p:sldId id="256" r:id="rId5"/>
    <p:sldId id="260" r:id="rId6"/>
    <p:sldId id="258" r:id="rId7"/>
    <p:sldId id="303"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227C507E-C237-597C-7B24-EE5BFF77EE41}" name="Lowder, Nathan - FPAC-NRCS, NC" initials="NL" userId="S::nathan.lowder@usda.gov::aebffd68-daf1-4dd1-abf1-26fe6d39dce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9567B"/>
    <a:srgbClr val="002D72"/>
    <a:srgbClr val="000000"/>
    <a:srgbClr val="724324"/>
    <a:srgbClr val="002C76"/>
    <a:srgbClr val="003DA5"/>
    <a:srgbClr val="785135"/>
    <a:srgbClr val="FFCB0B"/>
    <a:srgbClr val="0C6C55"/>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1104" y="72"/>
      </p:cViewPr>
      <p:guideLst>
        <p:guide pos="144"/>
        <p:guide orient="horz" pos="21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tz, Loretta - FPAC-NRCS, AZ" userId="2b26dc92-d5c3-4839-9e28-e979d24780d6" providerId="ADAL" clId="{ECB072C7-7050-4212-995A-40702B4ECBDE}"/>
    <pc:docChg chg="modMainMaster">
      <pc:chgData name="Metz, Loretta - FPAC-NRCS, AZ" userId="2b26dc92-d5c3-4839-9e28-e979d24780d6" providerId="ADAL" clId="{ECB072C7-7050-4212-995A-40702B4ECBDE}" dt="2024-12-27T18:44:09.841" v="46" actId="20577"/>
      <pc:docMkLst>
        <pc:docMk/>
      </pc:docMkLst>
      <pc:sldMasterChg chg="modSp mod">
        <pc:chgData name="Metz, Loretta - FPAC-NRCS, AZ" userId="2b26dc92-d5c3-4839-9e28-e979d24780d6" providerId="ADAL" clId="{ECB072C7-7050-4212-995A-40702B4ECBDE}" dt="2024-12-27T18:44:09.841" v="46" actId="20577"/>
        <pc:sldMasterMkLst>
          <pc:docMk/>
          <pc:sldMasterMk cId="569656255" sldId="2147483662"/>
        </pc:sldMasterMkLst>
        <pc:spChg chg="mod">
          <ac:chgData name="Metz, Loretta - FPAC-NRCS, AZ" userId="2b26dc92-d5c3-4839-9e28-e979d24780d6" providerId="ADAL" clId="{ECB072C7-7050-4212-995A-40702B4ECBDE}" dt="2024-12-27T18:44:09.841" v="46" actId="20577"/>
          <ac:spMkLst>
            <pc:docMk/>
            <pc:sldMasterMk cId="569656255" sldId="2147483662"/>
            <ac:spMk id="2" creationId="{B09D283E-F7D5-43DA-A9E7-6E6474DF99D7}"/>
          </ac:spMkLst>
        </pc:spChg>
      </pc:sldMasterChg>
    </pc:docChg>
  </pc:docChgLst>
  <pc:docChgLst>
    <pc:chgData name="Lowder, Nathan - FPAC-NRCS, NC" userId="aebffd68-daf1-4dd1-abf1-26fe6d39dce1" providerId="ADAL" clId="{F07510B4-8A38-42DF-904E-69E20236C06A}"/>
    <pc:docChg chg="custSel delSld modSld">
      <pc:chgData name="Lowder, Nathan - FPAC-NRCS, NC" userId="aebffd68-daf1-4dd1-abf1-26fe6d39dce1" providerId="ADAL" clId="{F07510B4-8A38-42DF-904E-69E20236C06A}" dt="2025-02-19T20:15:55.435" v="6" actId="2696"/>
      <pc:docMkLst>
        <pc:docMk/>
      </pc:docMkLst>
      <pc:sldChg chg="modSp mod">
        <pc:chgData name="Lowder, Nathan - FPAC-NRCS, NC" userId="aebffd68-daf1-4dd1-abf1-26fe6d39dce1" providerId="ADAL" clId="{F07510B4-8A38-42DF-904E-69E20236C06A}" dt="2025-02-19T20:15:24.151" v="4" actId="27636"/>
        <pc:sldMkLst>
          <pc:docMk/>
          <pc:sldMk cId="2495899393" sldId="258"/>
        </pc:sldMkLst>
        <pc:spChg chg="mod">
          <ac:chgData name="Lowder, Nathan - FPAC-NRCS, NC" userId="aebffd68-daf1-4dd1-abf1-26fe6d39dce1" providerId="ADAL" clId="{F07510B4-8A38-42DF-904E-69E20236C06A}" dt="2025-02-19T20:15:24.151" v="4" actId="27636"/>
          <ac:spMkLst>
            <pc:docMk/>
            <pc:sldMk cId="2495899393" sldId="258"/>
            <ac:spMk id="2" creationId="{81A5E84A-4A4D-46A2-98A2-E26E45A2F885}"/>
          </ac:spMkLst>
        </pc:spChg>
      </pc:sldChg>
      <pc:sldChg chg="modSp mod delDesignElem">
        <pc:chgData name="Lowder, Nathan - FPAC-NRCS, NC" userId="aebffd68-daf1-4dd1-abf1-26fe6d39dce1" providerId="ADAL" clId="{F07510B4-8A38-42DF-904E-69E20236C06A}" dt="2025-02-19T20:15:00.570" v="3" actId="27636"/>
        <pc:sldMkLst>
          <pc:docMk/>
          <pc:sldMk cId="719151546" sldId="260"/>
        </pc:sldMkLst>
        <pc:spChg chg="mod">
          <ac:chgData name="Lowder, Nathan - FPAC-NRCS, NC" userId="aebffd68-daf1-4dd1-abf1-26fe6d39dce1" providerId="ADAL" clId="{F07510B4-8A38-42DF-904E-69E20236C06A}" dt="2025-02-19T20:15:00.565" v="1" actId="27636"/>
          <ac:spMkLst>
            <pc:docMk/>
            <pc:sldMk cId="719151546" sldId="260"/>
            <ac:spMk id="2" creationId="{EB97BBA5-9EEC-4E22-9D7C-404027E89A43}"/>
          </ac:spMkLst>
        </pc:spChg>
        <pc:spChg chg="mod">
          <ac:chgData name="Lowder, Nathan - FPAC-NRCS, NC" userId="aebffd68-daf1-4dd1-abf1-26fe6d39dce1" providerId="ADAL" clId="{F07510B4-8A38-42DF-904E-69E20236C06A}" dt="2025-02-19T20:15:00.570" v="2" actId="27636"/>
          <ac:spMkLst>
            <pc:docMk/>
            <pc:sldMk cId="719151546" sldId="260"/>
            <ac:spMk id="3" creationId="{D2932B7C-2F6C-4FA3-9C42-A6D2300D4AFA}"/>
          </ac:spMkLst>
        </pc:spChg>
      </pc:sldChg>
      <pc:sldChg chg="del">
        <pc:chgData name="Lowder, Nathan - FPAC-NRCS, NC" userId="aebffd68-daf1-4dd1-abf1-26fe6d39dce1" providerId="ADAL" clId="{F07510B4-8A38-42DF-904E-69E20236C06A}" dt="2025-02-19T20:15:55.435" v="6" actId="2696"/>
        <pc:sldMkLst>
          <pc:docMk/>
          <pc:sldMk cId="1435825163" sldId="262"/>
        </pc:sldMkLst>
      </pc:sldChg>
      <pc:sldChg chg="del">
        <pc:chgData name="Lowder, Nathan - FPAC-NRCS, NC" userId="aebffd68-daf1-4dd1-abf1-26fe6d39dce1" providerId="ADAL" clId="{F07510B4-8A38-42DF-904E-69E20236C06A}" dt="2025-02-19T20:15:55.435" v="6" actId="2696"/>
        <pc:sldMkLst>
          <pc:docMk/>
          <pc:sldMk cId="2850176485" sldId="268"/>
        </pc:sldMkLst>
      </pc:sldChg>
      <pc:sldChg chg="del">
        <pc:chgData name="Lowder, Nathan - FPAC-NRCS, NC" userId="aebffd68-daf1-4dd1-abf1-26fe6d39dce1" providerId="ADAL" clId="{F07510B4-8A38-42DF-904E-69E20236C06A}" dt="2025-02-19T20:15:55.435" v="6" actId="2696"/>
        <pc:sldMkLst>
          <pc:docMk/>
          <pc:sldMk cId="1109131637" sldId="269"/>
        </pc:sldMkLst>
      </pc:sldChg>
      <pc:sldChg chg="del">
        <pc:chgData name="Lowder, Nathan - FPAC-NRCS, NC" userId="aebffd68-daf1-4dd1-abf1-26fe6d39dce1" providerId="ADAL" clId="{F07510B4-8A38-42DF-904E-69E20236C06A}" dt="2025-02-19T20:15:55.435" v="6" actId="2696"/>
        <pc:sldMkLst>
          <pc:docMk/>
          <pc:sldMk cId="1482684629" sldId="296"/>
        </pc:sldMkLst>
      </pc:sldChg>
      <pc:sldChg chg="del">
        <pc:chgData name="Lowder, Nathan - FPAC-NRCS, NC" userId="aebffd68-daf1-4dd1-abf1-26fe6d39dce1" providerId="ADAL" clId="{F07510B4-8A38-42DF-904E-69E20236C06A}" dt="2025-02-19T20:15:55.435" v="6" actId="2696"/>
        <pc:sldMkLst>
          <pc:docMk/>
          <pc:sldMk cId="3721063125" sldId="298"/>
        </pc:sldMkLst>
      </pc:sldChg>
      <pc:sldChg chg="del">
        <pc:chgData name="Lowder, Nathan - FPAC-NRCS, NC" userId="aebffd68-daf1-4dd1-abf1-26fe6d39dce1" providerId="ADAL" clId="{F07510B4-8A38-42DF-904E-69E20236C06A}" dt="2025-02-19T20:15:55.435" v="6" actId="2696"/>
        <pc:sldMkLst>
          <pc:docMk/>
          <pc:sldMk cId="2514945278" sldId="299"/>
        </pc:sldMkLst>
      </pc:sldChg>
      <pc:sldChg chg="del">
        <pc:chgData name="Lowder, Nathan - FPAC-NRCS, NC" userId="aebffd68-daf1-4dd1-abf1-26fe6d39dce1" providerId="ADAL" clId="{F07510B4-8A38-42DF-904E-69E20236C06A}" dt="2025-02-19T20:15:55.435" v="6" actId="2696"/>
        <pc:sldMkLst>
          <pc:docMk/>
          <pc:sldMk cId="4055403140" sldId="301"/>
        </pc:sldMkLst>
      </pc:sldChg>
      <pc:sldChg chg="del">
        <pc:chgData name="Lowder, Nathan - FPAC-NRCS, NC" userId="aebffd68-daf1-4dd1-abf1-26fe6d39dce1" providerId="ADAL" clId="{F07510B4-8A38-42DF-904E-69E20236C06A}" dt="2025-02-19T20:15:55.435" v="6" actId="2696"/>
        <pc:sldMkLst>
          <pc:docMk/>
          <pc:sldMk cId="3109368390" sldId="304"/>
        </pc:sldMkLst>
      </pc:sldChg>
      <pc:sldChg chg="del">
        <pc:chgData name="Lowder, Nathan - FPAC-NRCS, NC" userId="aebffd68-daf1-4dd1-abf1-26fe6d39dce1" providerId="ADAL" clId="{F07510B4-8A38-42DF-904E-69E20236C06A}" dt="2025-02-19T20:15:55.435" v="6" actId="2696"/>
        <pc:sldMkLst>
          <pc:docMk/>
          <pc:sldMk cId="1104811498" sldId="305"/>
        </pc:sldMkLst>
      </pc:sldChg>
      <pc:sldChg chg="del">
        <pc:chgData name="Lowder, Nathan - FPAC-NRCS, NC" userId="aebffd68-daf1-4dd1-abf1-26fe6d39dce1" providerId="ADAL" clId="{F07510B4-8A38-42DF-904E-69E20236C06A}" dt="2025-02-19T20:15:39.537" v="5" actId="2696"/>
        <pc:sldMkLst>
          <pc:docMk/>
          <pc:sldMk cId="434389277" sldId="310"/>
        </pc:sldMkLst>
      </pc:sldChg>
      <pc:sldChg chg="del">
        <pc:chgData name="Lowder, Nathan - FPAC-NRCS, NC" userId="aebffd68-daf1-4dd1-abf1-26fe6d39dce1" providerId="ADAL" clId="{F07510B4-8A38-42DF-904E-69E20236C06A}" dt="2025-02-19T20:15:55.435" v="6" actId="2696"/>
        <pc:sldMkLst>
          <pc:docMk/>
          <pc:sldMk cId="1643912681" sldId="311"/>
        </pc:sldMkLst>
      </pc:sldChg>
      <pc:sldChg chg="del">
        <pc:chgData name="Lowder, Nathan - FPAC-NRCS, NC" userId="aebffd68-daf1-4dd1-abf1-26fe6d39dce1" providerId="ADAL" clId="{F07510B4-8A38-42DF-904E-69E20236C06A}" dt="2025-02-19T20:15:55.435" v="6" actId="2696"/>
        <pc:sldMkLst>
          <pc:docMk/>
          <pc:sldMk cId="1225272035" sldId="312"/>
        </pc:sldMkLst>
      </pc:sldChg>
      <pc:sldChg chg="del">
        <pc:chgData name="Lowder, Nathan - FPAC-NRCS, NC" userId="aebffd68-daf1-4dd1-abf1-26fe6d39dce1" providerId="ADAL" clId="{F07510B4-8A38-42DF-904E-69E20236C06A}" dt="2025-02-19T20:15:55.435" v="6" actId="2696"/>
        <pc:sldMkLst>
          <pc:docMk/>
          <pc:sldMk cId="1503973667" sldId="313"/>
        </pc:sldMkLst>
      </pc:sldChg>
      <pc:sldChg chg="del">
        <pc:chgData name="Lowder, Nathan - FPAC-NRCS, NC" userId="aebffd68-daf1-4dd1-abf1-26fe6d39dce1" providerId="ADAL" clId="{F07510B4-8A38-42DF-904E-69E20236C06A}" dt="2025-02-19T20:15:55.435" v="6" actId="2696"/>
        <pc:sldMkLst>
          <pc:docMk/>
          <pc:sldMk cId="3104962191" sldId="314"/>
        </pc:sldMkLst>
      </pc:sldChg>
      <pc:sldMasterChg chg="delSldLayout">
        <pc:chgData name="Lowder, Nathan - FPAC-NRCS, NC" userId="aebffd68-daf1-4dd1-abf1-26fe6d39dce1" providerId="ADAL" clId="{F07510B4-8A38-42DF-904E-69E20236C06A}" dt="2025-02-19T20:15:55.435" v="6" actId="2696"/>
        <pc:sldMasterMkLst>
          <pc:docMk/>
          <pc:sldMasterMk cId="569656255" sldId="2147483662"/>
        </pc:sldMasterMkLst>
        <pc:sldLayoutChg chg="del">
          <pc:chgData name="Lowder, Nathan - FPAC-NRCS, NC" userId="aebffd68-daf1-4dd1-abf1-26fe6d39dce1" providerId="ADAL" clId="{F07510B4-8A38-42DF-904E-69E20236C06A}" dt="2025-02-19T20:15:55.435" v="6" actId="2696"/>
          <pc:sldLayoutMkLst>
            <pc:docMk/>
            <pc:sldMasterMk cId="569656255" sldId="2147483662"/>
            <pc:sldLayoutMk cId="371705599" sldId="2147483740"/>
          </pc:sldLayoutMkLst>
        </pc:sldLayoutChg>
      </pc:sldMasterChg>
    </pc:docChg>
  </pc:docChgLst>
  <pc:docChgLst>
    <pc:chgData name="Lowder, Nathan - FPAC-NRCS, NC" userId="aebffd68-daf1-4dd1-abf1-26fe6d39dce1" providerId="ADAL" clId="{1828F093-C190-457B-B5BF-CFE3B6A7195D}"/>
    <pc:docChg chg="custSel modSld">
      <pc:chgData name="Lowder, Nathan - FPAC-NRCS, NC" userId="aebffd68-daf1-4dd1-abf1-26fe6d39dce1" providerId="ADAL" clId="{1828F093-C190-457B-B5BF-CFE3B6A7195D}" dt="2025-03-06T18:53:50.190" v="19" actId="962"/>
      <pc:docMkLst>
        <pc:docMk/>
      </pc:docMkLst>
      <pc:sldChg chg="modSp mod">
        <pc:chgData name="Lowder, Nathan - FPAC-NRCS, NC" userId="aebffd68-daf1-4dd1-abf1-26fe6d39dce1" providerId="ADAL" clId="{1828F093-C190-457B-B5BF-CFE3B6A7195D}" dt="2025-03-06T18:53:37.249" v="10" actId="962"/>
        <pc:sldMkLst>
          <pc:docMk/>
          <pc:sldMk cId="345297251" sldId="256"/>
        </pc:sldMkLst>
        <pc:spChg chg="mod">
          <ac:chgData name="Lowder, Nathan - FPAC-NRCS, NC" userId="aebffd68-daf1-4dd1-abf1-26fe6d39dce1" providerId="ADAL" clId="{1828F093-C190-457B-B5BF-CFE3B6A7195D}" dt="2025-03-06T18:53:37.249" v="10" actId="962"/>
          <ac:spMkLst>
            <pc:docMk/>
            <pc:sldMk cId="345297251" sldId="256"/>
            <ac:spMk id="2" creationId="{ABDC3DCA-188B-B2B5-59B3-1BCADF39C5B7}"/>
          </ac:spMkLst>
        </pc:spChg>
        <pc:spChg chg="mod">
          <ac:chgData name="Lowder, Nathan - FPAC-NRCS, NC" userId="aebffd68-daf1-4dd1-abf1-26fe6d39dce1" providerId="ADAL" clId="{1828F093-C190-457B-B5BF-CFE3B6A7195D}" dt="2025-03-06T18:53:36.772" v="9" actId="962"/>
          <ac:spMkLst>
            <pc:docMk/>
            <pc:sldMk cId="345297251" sldId="256"/>
            <ac:spMk id="4" creationId="{F7039409-C021-767B-42D5-DFE980C9AE6E}"/>
          </ac:spMkLst>
        </pc:spChg>
      </pc:sldChg>
      <pc:sldChg chg="modSp mod">
        <pc:chgData name="Lowder, Nathan - FPAC-NRCS, NC" userId="aebffd68-daf1-4dd1-abf1-26fe6d39dce1" providerId="ADAL" clId="{1828F093-C190-457B-B5BF-CFE3B6A7195D}" dt="2025-03-06T18:53:50.190" v="19" actId="962"/>
        <pc:sldMkLst>
          <pc:docMk/>
          <pc:sldMk cId="2495899393" sldId="258"/>
        </pc:sldMkLst>
        <pc:spChg chg="mod">
          <ac:chgData name="Lowder, Nathan - FPAC-NRCS, NC" userId="aebffd68-daf1-4dd1-abf1-26fe6d39dce1" providerId="ADAL" clId="{1828F093-C190-457B-B5BF-CFE3B6A7195D}" dt="2025-03-06T18:53:47.088" v="15" actId="962"/>
          <ac:spMkLst>
            <pc:docMk/>
            <pc:sldMk cId="2495899393" sldId="258"/>
            <ac:spMk id="2" creationId="{81A5E84A-4A4D-46A2-98A2-E26E45A2F885}"/>
          </ac:spMkLst>
        </pc:spChg>
        <pc:spChg chg="mod">
          <ac:chgData name="Lowder, Nathan - FPAC-NRCS, NC" userId="aebffd68-daf1-4dd1-abf1-26fe6d39dce1" providerId="ADAL" clId="{1828F093-C190-457B-B5BF-CFE3B6A7195D}" dt="2025-03-06T18:53:48.889" v="17" actId="962"/>
          <ac:spMkLst>
            <pc:docMk/>
            <pc:sldMk cId="2495899393" sldId="258"/>
            <ac:spMk id="3" creationId="{9340223F-9B45-4EA5-87CF-08308E04ECDF}"/>
          </ac:spMkLst>
        </pc:spChg>
        <pc:spChg chg="mod">
          <ac:chgData name="Lowder, Nathan - FPAC-NRCS, NC" userId="aebffd68-daf1-4dd1-abf1-26fe6d39dce1" providerId="ADAL" clId="{1828F093-C190-457B-B5BF-CFE3B6A7195D}" dt="2025-03-06T18:53:48.406" v="16" actId="962"/>
          <ac:spMkLst>
            <pc:docMk/>
            <pc:sldMk cId="2495899393" sldId="258"/>
            <ac:spMk id="4" creationId="{D6A0D5D5-3A40-4E08-A26B-F28AAAEAA912}"/>
          </ac:spMkLst>
        </pc:spChg>
        <pc:spChg chg="mod">
          <ac:chgData name="Lowder, Nathan - FPAC-NRCS, NC" userId="aebffd68-daf1-4dd1-abf1-26fe6d39dce1" providerId="ADAL" clId="{1828F093-C190-457B-B5BF-CFE3B6A7195D}" dt="2025-03-06T18:53:49.689" v="18" actId="962"/>
          <ac:spMkLst>
            <pc:docMk/>
            <pc:sldMk cId="2495899393" sldId="258"/>
            <ac:spMk id="5" creationId="{7FC121A9-C508-49EE-AA14-09171F4A041F}"/>
          </ac:spMkLst>
        </pc:spChg>
        <pc:picChg chg="mod">
          <ac:chgData name="Lowder, Nathan - FPAC-NRCS, NC" userId="aebffd68-daf1-4dd1-abf1-26fe6d39dce1" providerId="ADAL" clId="{1828F093-C190-457B-B5BF-CFE3B6A7195D}" dt="2025-03-06T18:53:50.190" v="19" actId="962"/>
          <ac:picMkLst>
            <pc:docMk/>
            <pc:sldMk cId="2495899393" sldId="258"/>
            <ac:picMk id="6" creationId="{50723735-B489-4BB3-846E-2D66BAFEBEC8}"/>
          </ac:picMkLst>
        </pc:picChg>
      </pc:sldChg>
      <pc:sldChg chg="delSp modSp mod">
        <pc:chgData name="Lowder, Nathan - FPAC-NRCS, NC" userId="aebffd68-daf1-4dd1-abf1-26fe6d39dce1" providerId="ADAL" clId="{1828F093-C190-457B-B5BF-CFE3B6A7195D}" dt="2025-03-06T18:53:43.073" v="14" actId="962"/>
        <pc:sldMkLst>
          <pc:docMk/>
          <pc:sldMk cId="719151546" sldId="260"/>
        </pc:sldMkLst>
        <pc:spChg chg="mod">
          <ac:chgData name="Lowder, Nathan - FPAC-NRCS, NC" userId="aebffd68-daf1-4dd1-abf1-26fe6d39dce1" providerId="ADAL" clId="{1828F093-C190-457B-B5BF-CFE3B6A7195D}" dt="2025-03-06T18:53:40.840" v="11" actId="962"/>
          <ac:spMkLst>
            <pc:docMk/>
            <pc:sldMk cId="719151546" sldId="260"/>
            <ac:spMk id="2" creationId="{EB97BBA5-9EEC-4E22-9D7C-404027E89A43}"/>
          </ac:spMkLst>
        </pc:spChg>
        <pc:spChg chg="mod">
          <ac:chgData name="Lowder, Nathan - FPAC-NRCS, NC" userId="aebffd68-daf1-4dd1-abf1-26fe6d39dce1" providerId="ADAL" clId="{1828F093-C190-457B-B5BF-CFE3B6A7195D}" dt="2025-03-06T18:53:41.589" v="12" actId="962"/>
          <ac:spMkLst>
            <pc:docMk/>
            <pc:sldMk cId="719151546" sldId="260"/>
            <ac:spMk id="3" creationId="{D2932B7C-2F6C-4FA3-9C42-A6D2300D4AFA}"/>
          </ac:spMkLst>
        </pc:spChg>
        <pc:spChg chg="mod">
          <ac:chgData name="Lowder, Nathan - FPAC-NRCS, NC" userId="aebffd68-daf1-4dd1-abf1-26fe6d39dce1" providerId="ADAL" clId="{1828F093-C190-457B-B5BF-CFE3B6A7195D}" dt="2025-03-06T18:53:43.073" v="14" actId="962"/>
          <ac:spMkLst>
            <pc:docMk/>
            <pc:sldMk cId="719151546" sldId="260"/>
            <ac:spMk id="5" creationId="{18A8B126-2E55-2469-408F-11F0480CC7C8}"/>
          </ac:spMkLst>
        </pc:spChg>
        <pc:picChg chg="mod">
          <ac:chgData name="Lowder, Nathan - FPAC-NRCS, NC" userId="aebffd68-daf1-4dd1-abf1-26fe6d39dce1" providerId="ADAL" clId="{1828F093-C190-457B-B5BF-CFE3B6A7195D}" dt="2025-03-06T18:53:42.615" v="13" actId="962"/>
          <ac:picMkLst>
            <pc:docMk/>
            <pc:sldMk cId="719151546" sldId="260"/>
            <ac:picMk id="6" creationId="{5E23A92C-6039-476B-ADB7-A9377EFF4CB9}"/>
          </ac:picMkLst>
        </pc:picChg>
      </pc:sldChg>
    </pc:docChg>
  </pc:docChgLst>
</pc:chgInfo>
</file>

<file path=ppt/comments/modernComment_100_1494D163.xml><?xml version="1.0" encoding="utf-8"?>
<p188:cmLst xmlns:a="http://schemas.openxmlformats.org/drawingml/2006/main" xmlns:r="http://schemas.openxmlformats.org/officeDocument/2006/relationships" xmlns:p188="http://schemas.microsoft.com/office/powerpoint/2018/8/main">
  <p188:cm id="{863B8024-20CC-42B9-8A90-6A6A6F21A010}" authorId="{227C507E-C237-597C-7B24-EE5BFF77EE41}" created="2025-03-06T16:10:16.583">
    <ac:deMkLst xmlns:ac="http://schemas.microsoft.com/office/drawing/2013/main/command">
      <pc:docMk xmlns:pc="http://schemas.microsoft.com/office/powerpoint/2013/main/command"/>
      <pc:sldMk xmlns:pc="http://schemas.microsoft.com/office/powerpoint/2013/main/command" cId="345297251" sldId="256"/>
      <ac:spMk id="4" creationId="{F7039409-C021-767B-42D5-DFE980C9AE6E}"/>
    </ac:deMkLst>
    <p188:txBody>
      <a:bodyPr/>
      <a:lstStyle/>
      <a:p>
        <a:r>
          <a:rPr lang="en-US"/>
          <a:t>[@Beniston, Joshua - FPAC-NRCS, CA]  I am putting a comment here to remind me that I need to correct this broken link once the new course files location is finalized. </a:t>
        </a:r>
      </a:p>
    </p188:txBody>
  </p188:cm>
</p188:cmLst>
</file>

<file path=ppt/comments/modernComment_12F_4D299E26.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F60EC-E68F-4179-B210-C7A0BEC118CB}" type="datetimeFigureOut">
              <a:rPr lang="en-US" smtClean="0"/>
              <a:t>3/6/2025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BD091-4092-4F28-8EE7-CA2A94FFB267}" type="slidenum">
              <a:rPr lang="en-US" smtClean="0"/>
              <a:t>‹#›</a:t>
            </a:fld>
            <a:endParaRPr lang="en-US"/>
          </a:p>
        </p:txBody>
      </p:sp>
    </p:spTree>
    <p:extLst>
      <p:ext uri="{BB962C8B-B14F-4D97-AF65-F5344CB8AC3E}">
        <p14:creationId xmlns:p14="http://schemas.microsoft.com/office/powerpoint/2010/main" val="3278987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a:t>Authors/Presenters &amp; Contact Info</a:t>
            </a:r>
          </a:p>
        </p:txBody>
      </p:sp>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3/6/2025</a:t>
            </a:fld>
            <a:endParaRPr lang="en-US"/>
          </a:p>
        </p:txBody>
      </p:sp>
      <p:sp>
        <p:nvSpPr>
          <p:cNvPr id="5" name="Footer Placeholder 4"/>
          <p:cNvSpPr>
            <a:spLocks noGrp="1"/>
          </p:cNvSpPr>
          <p:nvPr>
            <p:ph type="ftr" sz="quarter" idx="11"/>
          </p:nvPr>
        </p:nvSpPr>
        <p:spPr/>
        <p:txBody>
          <a:bodyPr/>
          <a:lstStyle/>
          <a:p>
            <a:r>
              <a:rPr lang="en-US"/>
              <a:t>NRCS | SHD |</a:t>
            </a:r>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558532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3/6/2025</a:t>
            </a:fld>
            <a:endParaRPr lang="en-US"/>
          </a:p>
        </p:txBody>
      </p:sp>
      <p:sp>
        <p:nvSpPr>
          <p:cNvPr id="6" name="Footer Placeholder 5"/>
          <p:cNvSpPr>
            <a:spLocks noGrp="1"/>
          </p:cNvSpPr>
          <p:nvPr>
            <p:ph type="ftr" sz="quarter" idx="11"/>
          </p:nvPr>
        </p:nvSpPr>
        <p:spPr/>
        <p:txBody>
          <a:bodyPr/>
          <a:lstStyle/>
          <a:p>
            <a:r>
              <a:rPr lang="en-US"/>
              <a:t>NRCS | SHD</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296333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95134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0371995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955462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72415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056427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360DE4-C933-4610-848F-E9EC1C133E9C}" type="slidenum">
              <a:rPr lang="en-US" smtClean="0"/>
              <a:t>‹#›</a:t>
            </a:fld>
            <a:endParaRPr lang="en-US"/>
          </a:p>
        </p:txBody>
      </p:sp>
    </p:spTree>
    <p:extLst>
      <p:ext uri="{BB962C8B-B14F-4D97-AF65-F5344CB8AC3E}">
        <p14:creationId xmlns:p14="http://schemas.microsoft.com/office/powerpoint/2010/main" val="3645502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a:t>Module 1 - Introduction</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0"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478114"/>
            <a:ext cx="2676347" cy="429605"/>
          </a:xfrm>
          <a:prstGeom prst="rect">
            <a:avLst/>
          </a:prstGeom>
          <a:noFill/>
        </p:spPr>
        <p:txBody>
          <a:bodyPr wrap="square" rtlCol="0">
            <a:spAutoFit/>
          </a:bodyPr>
          <a:lstStyle/>
          <a:p>
            <a:pPr algn="ctr">
              <a:spcBef>
                <a:spcPts val="200"/>
              </a:spcBef>
            </a:pPr>
            <a:r>
              <a:rPr lang="en-US" sz="1050" b="1" spc="8" baseline="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200"/>
              </a:spcBef>
              <a:spcAft>
                <a:spcPts val="0"/>
              </a:spcAft>
              <a:buClrTx/>
              <a:buSzTx/>
              <a:buFontTx/>
              <a:buNone/>
              <a:tabLst/>
              <a:defRPr/>
            </a:pPr>
            <a:r>
              <a:rPr lang="en-US" sz="975" b="1" kern="1200" spc="225" baseline="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3"/>
          <a:stretch>
            <a:fillRect/>
          </a:stretch>
        </p:blipFill>
        <p:spPr>
          <a:xfrm>
            <a:off x="223873"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150936" y="6569193"/>
            <a:ext cx="3906714" cy="253916"/>
          </a:xfrm>
          <a:prstGeom prst="rect">
            <a:avLst/>
          </a:prstGeom>
          <a:noFill/>
        </p:spPr>
        <p:txBody>
          <a:bodyPr wrap="square" rtlCol="0">
            <a:spAutoFit/>
          </a:bodyPr>
          <a:lstStyle/>
          <a:p>
            <a:pPr algn="l">
              <a:spcBef>
                <a:spcPts val="450"/>
              </a:spcBef>
            </a:pPr>
            <a:r>
              <a:rPr lang="en-US" sz="1050" b="1" kern="1200" spc="8" baseline="0">
                <a:solidFill>
                  <a:schemeClr val="bg1"/>
                </a:solidFill>
                <a:latin typeface="Montserrat" pitchFamily="2" charset="0"/>
                <a:ea typeface="Open Sans" panose="020B0606030504020204" pitchFamily="34" charset="0"/>
                <a:cs typeface="Open Sans" panose="020B0606030504020204" pitchFamily="34" charset="0"/>
              </a:rPr>
              <a:t>Managing Pasture and </a:t>
            </a:r>
            <a:r>
              <a:rPr lang="en-US" sz="1050" b="1" kern="1200" spc="8" baseline="0" err="1">
                <a:solidFill>
                  <a:schemeClr val="bg1"/>
                </a:solidFill>
                <a:latin typeface="Montserrat" pitchFamily="2" charset="0"/>
                <a:ea typeface="Open Sans" panose="020B0606030504020204" pitchFamily="34" charset="0"/>
                <a:cs typeface="Open Sans" panose="020B0606030504020204" pitchFamily="34" charset="0"/>
              </a:rPr>
              <a:t>Silvopasture</a:t>
            </a:r>
            <a:r>
              <a:rPr lang="en-US" sz="1050" b="1" kern="1200" spc="8" baseline="0">
                <a:solidFill>
                  <a:schemeClr val="bg1"/>
                </a:solidFill>
                <a:latin typeface="Montserrat" pitchFamily="2" charset="0"/>
                <a:ea typeface="Open Sans" panose="020B0606030504020204" pitchFamily="34" charset="0"/>
                <a:cs typeface="Open Sans" panose="020B0606030504020204" pitchFamily="34" charset="0"/>
              </a:rPr>
              <a:t> for Soil Health</a:t>
            </a:r>
            <a:endParaRPr lang="en-US" sz="900" b="1">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42" r:id="rId2"/>
    <p:sldLayoutId id="2147483735" r:id="rId3"/>
    <p:sldLayoutId id="2147483736" r:id="rId4"/>
    <p:sldLayoutId id="2147483737" r:id="rId5"/>
    <p:sldLayoutId id="2147483722" r:id="rId6"/>
    <p:sldLayoutId id="2147483739" r:id="rId7"/>
    <p:sldLayoutId id="2147483720" r:id="rId8"/>
    <p:sldLayoutId id="2147483743" r:id="rId9"/>
    <p:sldLayoutId id="2147483744" r:id="rId10"/>
    <p:sldLayoutId id="2147483745" r:id="rId11"/>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usdagcc.sharepoint.com/:f:/r/sites/FPAC-NRCS-SHD-SoilHealthPOCs/Shared%20Documents/General/Advanced%20Soil%20Health%20in%20Pasture%20and%20Silvo-pasture%20Adaptive%20Management%20Training%20Course/Pre-course%20Assignments?csf=1&amp;web=1&amp;e=hkNqVK" TargetMode="External"/><Relationship Id="rId2" Type="http://schemas.microsoft.com/office/2018/10/relationships/comments" Target="../comments/modernComment_100_1494D163.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microsoft.com/office/2018/10/relationships/comments" Target="../comments/modernComment_12F_4D299E2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F7039409-C021-767B-42D5-DFE980C9AE6E}"/>
              </a:ext>
              <a:ext uri="{C183D7F6-B498-43B3-948B-1728B52AA6E4}">
                <adec:decorative xmlns:adec="http://schemas.microsoft.com/office/drawing/2017/decorative" val="1"/>
              </a:ext>
            </a:extLst>
          </p:cNvPr>
          <p:cNvSpPr>
            <a:spLocks noGrp="1"/>
          </p:cNvSpPr>
          <p:nvPr>
            <p:ph type="subTitle" idx="1"/>
          </p:nvPr>
        </p:nvSpPr>
        <p:spPr>
          <a:xfrm>
            <a:off x="1216241" y="1761050"/>
            <a:ext cx="6858000" cy="3004595"/>
          </a:xfrm>
          <a:prstGeom prst="rect">
            <a:avLst/>
          </a:prstGeom>
        </p:spPr>
        <p:txBody>
          <a:bodyPr vert="horz" lIns="68580" tIns="34290" rIns="68580" bIns="3429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575" dirty="0">
                <a:cs typeface="Calibri"/>
              </a:rPr>
              <a:t>1 Minute Intros – Please complete two slides using the following template.  </a:t>
            </a:r>
          </a:p>
          <a:p>
            <a:pPr algn="l"/>
            <a:r>
              <a:rPr lang="en-US" sz="1575" dirty="0">
                <a:cs typeface="Calibri"/>
              </a:rPr>
              <a:t>Slide 1 - Include a brief slide with your photo and interesting info you'd like to share about yourself, including your current position and location.</a:t>
            </a:r>
          </a:p>
          <a:p>
            <a:pPr algn="l"/>
            <a:r>
              <a:rPr lang="en-US" sz="1575" dirty="0">
                <a:cs typeface="Calibri"/>
              </a:rPr>
              <a:t>Slide 2 – Insert a photo from a grazing system and describe why you think that represents a Soil Health Grazing System.</a:t>
            </a:r>
          </a:p>
          <a:p>
            <a:pPr algn="l"/>
            <a:r>
              <a:rPr lang="en-US" sz="1575" dirty="0">
                <a:cs typeface="Calibri"/>
              </a:rPr>
              <a:t>When completed: Add your Last Name to the end of the filename. Save it to the following link:  </a:t>
            </a:r>
            <a:endParaRPr lang="en-US" sz="1575" dirty="0">
              <a:ea typeface="+mn-lt"/>
              <a:cs typeface="+mn-lt"/>
            </a:endParaRPr>
          </a:p>
          <a:p>
            <a:pPr algn="l"/>
            <a:r>
              <a:rPr lang="en-US" sz="1575">
                <a:ea typeface="+mn-lt"/>
                <a:cs typeface="+mn-lt"/>
                <a:hlinkClick r:id="rId3"/>
              </a:rPr>
              <a:t>https://usdagcc.sharepoint.com/:f:/r/sites/FPAC-NRCS-SHD-SoilHealthPOCs/Shared%20Documents/General/Advanced%20Soil%20Health%20in%20Pasture%20and%20Silvo-pasture%20Adaptive%20Management%20Training%20Course/Pre-course%20Assignments?csf=1&amp;web=1&amp;e=hkNqVK</a:t>
            </a:r>
            <a:endParaRPr lang="en-US" sz="1575">
              <a:ea typeface="+mn-lt"/>
              <a:cs typeface="+mn-lt"/>
            </a:endParaRPr>
          </a:p>
          <a:p>
            <a:pPr algn="l"/>
            <a:endParaRPr lang="en-US" sz="1575" dirty="0"/>
          </a:p>
          <a:p>
            <a:pPr algn="l"/>
            <a:endParaRPr lang="en-US" sz="1575" dirty="0">
              <a:cs typeface="Calibri"/>
            </a:endParaRPr>
          </a:p>
          <a:p>
            <a:pPr algn="l"/>
            <a:r>
              <a:rPr lang="en-US" sz="1575" dirty="0">
                <a:cs typeface="Calibri"/>
              </a:rPr>
              <a:t>Thank you!</a:t>
            </a:r>
          </a:p>
        </p:txBody>
      </p:sp>
      <p:sp>
        <p:nvSpPr>
          <p:cNvPr id="2" name="Title 1">
            <a:extLst>
              <a:ext uri="{FF2B5EF4-FFF2-40B4-BE49-F238E27FC236}">
                <a16:creationId xmlns:a16="http://schemas.microsoft.com/office/drawing/2014/main" id="{ABDC3DCA-188B-B2B5-59B3-1BCADF39C5B7}"/>
              </a:ext>
              <a:ext uri="{C183D7F6-B498-43B3-948B-1728B52AA6E4}">
                <adec:decorative xmlns:adec="http://schemas.microsoft.com/office/drawing/2017/decorative" val="1"/>
              </a:ext>
            </a:extLst>
          </p:cNvPr>
          <p:cNvSpPr txBox="1">
            <a:spLocks noGrp="1"/>
          </p:cNvSpPr>
          <p:nvPr>
            <p:ph type="title" idx="4294967295"/>
          </p:nvPr>
        </p:nvSpPr>
        <p:spPr>
          <a:xfrm>
            <a:off x="3436111" y="1254292"/>
            <a:ext cx="2271776" cy="30008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chemeClr val="tx1"/>
                </a:solidFill>
                <a:effectLst/>
                <a:uLnTx/>
                <a:uFillTx/>
                <a:latin typeface="+mn-lt"/>
                <a:ea typeface="+mn-ea"/>
                <a:cs typeface="+mn-cs"/>
              </a:rPr>
              <a:t>Pre-course Assignment </a:t>
            </a:r>
          </a:p>
        </p:txBody>
      </p:sp>
    </p:spTree>
    <p:extLst>
      <p:ext uri="{BB962C8B-B14F-4D97-AF65-F5344CB8AC3E}">
        <p14:creationId xmlns:p14="http://schemas.microsoft.com/office/powerpoint/2010/main" val="345297251"/>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7BBA5-9EEC-4E22-9D7C-404027E89A43}"/>
              </a:ext>
              <a:ext uri="{C183D7F6-B498-43B3-948B-1728B52AA6E4}">
                <adec:decorative xmlns:adec="http://schemas.microsoft.com/office/drawing/2017/decorative" val="1"/>
              </a:ext>
            </a:extLst>
          </p:cNvPr>
          <p:cNvSpPr>
            <a:spLocks noGrp="1"/>
          </p:cNvSpPr>
          <p:nvPr>
            <p:ph type="title"/>
          </p:nvPr>
        </p:nvSpPr>
        <p:spPr>
          <a:xfrm>
            <a:off x="429370" y="1036155"/>
            <a:ext cx="8263890" cy="1075811"/>
          </a:xfrm>
        </p:spPr>
        <p:txBody>
          <a:bodyPr anchor="b">
            <a:normAutofit fontScale="90000"/>
          </a:bodyPr>
          <a:lstStyle/>
          <a:p>
            <a:r>
              <a:rPr lang="en-US" sz="3450"/>
              <a:t>Marlon Winger</a:t>
            </a:r>
            <a:br>
              <a:rPr lang="en-US" sz="3450"/>
            </a:br>
            <a:r>
              <a:rPr lang="en-US" sz="3450"/>
              <a:t>Soil Health Division Specialist, CO, UT, WY</a:t>
            </a:r>
          </a:p>
        </p:txBody>
      </p:sp>
      <p:sp>
        <p:nvSpPr>
          <p:cNvPr id="3" name="Content Placeholder 2">
            <a:extLst>
              <a:ext uri="{FF2B5EF4-FFF2-40B4-BE49-F238E27FC236}">
                <a16:creationId xmlns:a16="http://schemas.microsoft.com/office/drawing/2014/main" id="{D2932B7C-2F6C-4FA3-9C42-A6D2300D4AFA}"/>
              </a:ext>
              <a:ext uri="{C183D7F6-B498-43B3-948B-1728B52AA6E4}">
                <adec:decorative xmlns:adec="http://schemas.microsoft.com/office/drawing/2017/decorative" val="1"/>
              </a:ext>
            </a:extLst>
          </p:cNvPr>
          <p:cNvSpPr>
            <a:spLocks noGrp="1"/>
          </p:cNvSpPr>
          <p:nvPr>
            <p:ph idx="1"/>
          </p:nvPr>
        </p:nvSpPr>
        <p:spPr>
          <a:xfrm>
            <a:off x="429370" y="2410737"/>
            <a:ext cx="5035164" cy="3089379"/>
          </a:xfrm>
        </p:spPr>
        <p:txBody>
          <a:bodyPr anchor="t">
            <a:normAutofit fontScale="92500"/>
          </a:bodyPr>
          <a:lstStyle/>
          <a:p>
            <a:r>
              <a:rPr lang="en-US" sz="1650"/>
              <a:t>Grew up on family dairy farm in Dayton, Idaho</a:t>
            </a:r>
          </a:p>
          <a:p>
            <a:r>
              <a:rPr lang="en-US" sz="1650"/>
              <a:t>BS and MS in Plant Science from Utah State University</a:t>
            </a:r>
          </a:p>
          <a:p>
            <a:r>
              <a:rPr lang="en-US" sz="1650"/>
              <a:t>County Agricultural Agent, USU at Price, Utah</a:t>
            </a:r>
          </a:p>
          <a:p>
            <a:r>
              <a:rPr lang="en-US" sz="1650"/>
              <a:t>NRCS, Area Agronomist, State Agronomist, SHD</a:t>
            </a:r>
          </a:p>
          <a:p>
            <a:r>
              <a:rPr lang="en-US" sz="1650"/>
              <a:t>Lived on a farm, or ranchette my whole life. </a:t>
            </a:r>
          </a:p>
          <a:p>
            <a:pPr lvl="1"/>
            <a:r>
              <a:rPr lang="en-US" sz="1650"/>
              <a:t>cattle, sheep, hogs</a:t>
            </a:r>
          </a:p>
          <a:p>
            <a:pPr lvl="1"/>
            <a:r>
              <a:rPr lang="en-US" sz="1650"/>
              <a:t>alfalfa, corn, wheat, barley, oats,</a:t>
            </a:r>
          </a:p>
          <a:p>
            <a:pPr lvl="1"/>
            <a:r>
              <a:rPr lang="en-US" sz="1650"/>
              <a:t>peas, beans, sugar beets, potatoes, pasture</a:t>
            </a:r>
          </a:p>
          <a:p>
            <a:pPr lvl="1"/>
            <a:endParaRPr lang="en-US" sz="1650"/>
          </a:p>
        </p:txBody>
      </p:sp>
      <p:pic>
        <p:nvPicPr>
          <p:cNvPr id="6" name="Picture 5">
            <a:extLst>
              <a:ext uri="{FF2B5EF4-FFF2-40B4-BE49-F238E27FC236}">
                <a16:creationId xmlns:a16="http://schemas.microsoft.com/office/drawing/2014/main" id="{5E23A92C-6039-476B-ADB7-A9377EFF4CB9}"/>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17520" r="4522" b="1"/>
          <a:stretch/>
        </p:blipFill>
        <p:spPr>
          <a:xfrm rot="5400000">
            <a:off x="5698451" y="2486025"/>
            <a:ext cx="3072384" cy="2955798"/>
          </a:xfrm>
          <a:prstGeom prst="rect">
            <a:avLst/>
          </a:prstGeom>
        </p:spPr>
      </p:pic>
      <p:sp>
        <p:nvSpPr>
          <p:cNvPr id="5" name="TextBox 4">
            <a:extLst>
              <a:ext uri="{FF2B5EF4-FFF2-40B4-BE49-F238E27FC236}">
                <a16:creationId xmlns:a16="http://schemas.microsoft.com/office/drawing/2014/main" id="{18A8B126-2E55-2469-408F-11F0480CC7C8}"/>
              </a:ext>
              <a:ext uri="{C183D7F6-B498-43B3-948B-1728B52AA6E4}">
                <adec:decorative xmlns:adec="http://schemas.microsoft.com/office/drawing/2017/decorative" val="1"/>
              </a:ext>
            </a:extLst>
          </p:cNvPr>
          <p:cNvSpPr txBox="1"/>
          <p:nvPr/>
        </p:nvSpPr>
        <p:spPr>
          <a:xfrm>
            <a:off x="3545652" y="437272"/>
            <a:ext cx="1822935" cy="357790"/>
          </a:xfrm>
          <a:prstGeom prst="rect">
            <a:avLst/>
          </a:prstGeom>
          <a:noFill/>
        </p:spPr>
        <p:txBody>
          <a:bodyPr wrap="none" rtlCol="0">
            <a:spAutoFit/>
          </a:bodyPr>
          <a:lstStyle/>
          <a:p>
            <a:r>
              <a:rPr lang="en-US" sz="1725" b="1" dirty="0">
                <a:solidFill>
                  <a:srgbClr val="FF0000"/>
                </a:solidFill>
              </a:rPr>
              <a:t>Example Slide</a:t>
            </a:r>
          </a:p>
        </p:txBody>
      </p:sp>
    </p:spTree>
    <p:extLst>
      <p:ext uri="{BB962C8B-B14F-4D97-AF65-F5344CB8AC3E}">
        <p14:creationId xmlns:p14="http://schemas.microsoft.com/office/powerpoint/2010/main" val="719151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5E84A-4A4D-46A2-98A2-E26E45A2F885}"/>
              </a:ext>
              <a:ext uri="{C183D7F6-B498-43B3-948B-1728B52AA6E4}">
                <adec:decorative xmlns:adec="http://schemas.microsoft.com/office/drawing/2017/decorative" val="1"/>
              </a:ext>
            </a:extLst>
          </p:cNvPr>
          <p:cNvSpPr>
            <a:spLocks noGrp="1"/>
          </p:cNvSpPr>
          <p:nvPr>
            <p:ph type="title"/>
          </p:nvPr>
        </p:nvSpPr>
        <p:spPr>
          <a:xfrm>
            <a:off x="1595804" y="1049032"/>
            <a:ext cx="7886700" cy="994172"/>
          </a:xfrm>
        </p:spPr>
        <p:txBody>
          <a:bodyPr>
            <a:normAutofit fontScale="90000"/>
          </a:bodyPr>
          <a:lstStyle/>
          <a:p>
            <a:r>
              <a:rPr lang="en-US"/>
              <a:t>Insert photo here and explain or short story</a:t>
            </a:r>
          </a:p>
        </p:txBody>
      </p:sp>
      <p:sp>
        <p:nvSpPr>
          <p:cNvPr id="3" name="Content Placeholder 2">
            <a:extLst>
              <a:ext uri="{FF2B5EF4-FFF2-40B4-BE49-F238E27FC236}">
                <a16:creationId xmlns:a16="http://schemas.microsoft.com/office/drawing/2014/main" id="{9340223F-9B45-4EA5-87CF-08308E04ECDF}"/>
              </a:ext>
              <a:ext uri="{C183D7F6-B498-43B3-948B-1728B52AA6E4}">
                <adec:decorative xmlns:adec="http://schemas.microsoft.com/office/drawing/2017/decorative" val="1"/>
              </a:ext>
            </a:extLst>
          </p:cNvPr>
          <p:cNvSpPr>
            <a:spLocks noGrp="1"/>
          </p:cNvSpPr>
          <p:nvPr>
            <p:ph sz="half" idx="1"/>
          </p:nvPr>
        </p:nvSpPr>
        <p:spPr>
          <a:xfrm>
            <a:off x="628650" y="2226469"/>
            <a:ext cx="3886200" cy="1624448"/>
          </a:xfrm>
        </p:spPr>
        <p:txBody>
          <a:bodyPr>
            <a:noAutofit/>
          </a:bodyPr>
          <a:lstStyle/>
          <a:p>
            <a:endParaRPr lang="en-US"/>
          </a:p>
        </p:txBody>
      </p:sp>
      <p:sp>
        <p:nvSpPr>
          <p:cNvPr id="4" name="Content Placeholder 3">
            <a:extLst>
              <a:ext uri="{FF2B5EF4-FFF2-40B4-BE49-F238E27FC236}">
                <a16:creationId xmlns:a16="http://schemas.microsoft.com/office/drawing/2014/main" id="{D6A0D5D5-3A40-4E08-A26B-F28AAAEAA912}"/>
              </a:ext>
              <a:ext uri="{C183D7F6-B498-43B3-948B-1728B52AA6E4}">
                <adec:decorative xmlns:adec="http://schemas.microsoft.com/office/drawing/2017/decorative" val="1"/>
              </a:ext>
            </a:extLst>
          </p:cNvPr>
          <p:cNvSpPr>
            <a:spLocks noGrp="1"/>
          </p:cNvSpPr>
          <p:nvPr>
            <p:ph sz="half" idx="2"/>
          </p:nvPr>
        </p:nvSpPr>
        <p:spPr>
          <a:xfrm>
            <a:off x="4514850" y="1131571"/>
            <a:ext cx="4269353" cy="4677398"/>
          </a:xfrm>
        </p:spPr>
        <p:txBody>
          <a:bodyPr>
            <a:normAutofit/>
          </a:bodyPr>
          <a:lstStyle/>
          <a:p>
            <a:endParaRPr lang="en-US"/>
          </a:p>
        </p:txBody>
      </p:sp>
      <p:sp>
        <p:nvSpPr>
          <p:cNvPr id="5" name="Footer Placeholder 4">
            <a:extLst>
              <a:ext uri="{FF2B5EF4-FFF2-40B4-BE49-F238E27FC236}">
                <a16:creationId xmlns:a16="http://schemas.microsoft.com/office/drawing/2014/main" id="{7FC121A9-C508-49EE-AA14-09171F4A041F}"/>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NRCS | SHD</a:t>
            </a:r>
          </a:p>
        </p:txBody>
      </p:sp>
      <p:pic>
        <p:nvPicPr>
          <p:cNvPr id="6" name="Picture 5">
            <a:extLst>
              <a:ext uri="{FF2B5EF4-FFF2-40B4-BE49-F238E27FC236}">
                <a16:creationId xmlns:a16="http://schemas.microsoft.com/office/drawing/2014/main" id="{50723735-B489-4BB3-846E-2D66BAFEBEC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1140" y="2043204"/>
            <a:ext cx="3762871" cy="2814546"/>
          </a:xfrm>
          <a:prstGeom prst="rect">
            <a:avLst/>
          </a:prstGeom>
        </p:spPr>
      </p:pic>
    </p:spTree>
    <p:extLst>
      <p:ext uri="{BB962C8B-B14F-4D97-AF65-F5344CB8AC3E}">
        <p14:creationId xmlns:p14="http://schemas.microsoft.com/office/powerpoint/2010/main" val="2495899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r>
              <a:rPr lang="en-US" sz="135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a:solidFill>
                  <a:schemeClr val="accent5"/>
                </a:solidFill>
              </a:rPr>
              <a:t>For more information on Managing Soil Health, </a:t>
            </a:r>
          </a:p>
          <a:p>
            <a:pPr marL="0" indent="0">
              <a:buNone/>
            </a:pPr>
            <a:r>
              <a:rPr lang="en-US">
                <a:solidFill>
                  <a:schemeClr val="accent5"/>
                </a:solidFill>
              </a:rPr>
              <a:t>visit us here: </a:t>
            </a:r>
          </a:p>
          <a:p>
            <a:pPr marL="0" indent="0">
              <a:buNone/>
            </a:pPr>
            <a:endParaRPr lang="en-US">
              <a:solidFill>
                <a:schemeClr val="accent5"/>
              </a:solidFill>
            </a:endParaRPr>
          </a:p>
          <a:p>
            <a:pPr marL="0" indent="0" algn="ctr">
              <a:buNone/>
            </a:pPr>
            <a:r>
              <a:rPr lang="en-US">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file>

<file path=customXml/itemProps1.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2.xml><?xml version="1.0" encoding="utf-8"?>
<ds:datastoreItem xmlns:ds="http://schemas.openxmlformats.org/officeDocument/2006/customXml" ds:itemID="{DA5787A5-96AB-4A15-B7EB-76A978E87EE1}">
  <ds:schemaRefs>
    <ds:schemaRef ds:uri="http://schemas.microsoft.com/office/2006/metadata/properties"/>
    <ds:schemaRef ds:uri="http://schemas.microsoft.com/office/2006/documentManagement/types"/>
    <ds:schemaRef ds:uri="http://purl.org/dc/dcmitype/"/>
    <ds:schemaRef ds:uri="http://purl.org/dc/elements/1.1/"/>
    <ds:schemaRef ds:uri="1fa27c74-dbb6-4e30-b933-9d82255035f8"/>
    <ds:schemaRef ds:uri="http://schemas.openxmlformats.org/package/2006/metadata/core-properties"/>
    <ds:schemaRef ds:uri="http://www.w3.org/XML/1998/namespace"/>
    <ds:schemaRef ds:uri="http://schemas.microsoft.com/office/infopath/2007/PartnerControls"/>
    <ds:schemaRef ds:uri="73fb875a-8af9-4255-b008-0995492d31cd"/>
    <ds:schemaRef ds:uri="190132a1-b740-41e9-a9d3-aef04dc8f2ab"/>
    <ds:schemaRef ds:uri="http://purl.org/dc/terms/"/>
  </ds:schemaRefs>
</ds:datastoreItem>
</file>

<file path=customXml/itemProps3.xml><?xml version="1.0" encoding="utf-8"?>
<ds:datastoreItem xmlns:ds="http://schemas.openxmlformats.org/officeDocument/2006/customXml" ds:itemID="{5C1C75C2-296F-4447-86C6-3EBC2ABAEBC5}"/>
</file>

<file path=customXml/itemProps4.xml><?xml version="1.0" encoding="utf-8"?>
<ds:datastoreItem xmlns:ds="http://schemas.openxmlformats.org/officeDocument/2006/customXml" ds:itemID="{8818F7EE-8284-44D2-A237-9D89F07C7FCD}"/>
</file>

<file path=docProps/app.xml><?xml version="1.0" encoding="utf-8"?>
<Properties xmlns="http://schemas.openxmlformats.org/officeDocument/2006/extended-properties" xmlns:vt="http://schemas.openxmlformats.org/officeDocument/2006/docPropsVTypes">
  <Template>TEMPLATE_Forestland Soil Health Course Modules</Template>
  <TotalTime>14</TotalTime>
  <Words>292</Words>
  <Application>Microsoft Office PowerPoint</Application>
  <PresentationFormat>On-screen Show (4:3)</PresentationFormat>
  <Paragraphs>27</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Montserrat</vt:lpstr>
      <vt:lpstr>Open Sans</vt:lpstr>
      <vt:lpstr>Wingdings</vt:lpstr>
      <vt:lpstr>1_Title Page</vt:lpstr>
      <vt:lpstr>Pre-course Assignment </vt:lpstr>
      <vt:lpstr>Marlon Winger Soil Health Division Specialist, CO, UT, WY</vt:lpstr>
      <vt:lpstr>Insert photo here and explain or short story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Metz, Loretta - FPAC-NRCS, AZ</dc:creator>
  <cp:lastModifiedBy>Lowder, Nathan - FPAC-NRCS, NC</cp:lastModifiedBy>
  <cp:revision>1</cp:revision>
  <dcterms:created xsi:type="dcterms:W3CDTF">2024-08-30T20:03:42Z</dcterms:created>
  <dcterms:modified xsi:type="dcterms:W3CDTF">2025-03-06T18:53:55Z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r8>158400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